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6" r:id="rId3"/>
    <p:sldId id="257" r:id="rId4"/>
    <p:sldId id="260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1" d="100"/>
          <a:sy n="81" d="100"/>
        </p:scale>
        <p:origin x="6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712D0-D091-EE33-11B8-C16286AEC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1F4899-C0FA-7F4F-EC49-DC0CD1457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29926F-8AB4-B3D0-A586-0B04F6033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70456F-A256-1727-279D-8DE3729CC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CEBBF5-8B3E-A373-9E7C-1D1FD105E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822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E364ED-3DB7-AC75-8FE4-7DE9F7617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E60E8A-5C32-8F4B-DC76-0E258E1CA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C2DE56-FE7C-A22C-47CF-378E2EF6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21A49E-0591-BB8A-B32F-975CD64F5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DDB2D0-8465-D57E-BDEC-41403E31E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204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D77C33-92A1-F9EB-069A-E1AB5FE9C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4FA542-4DC6-3340-0B7E-6E6F601F8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85F24E-9267-6C5C-5890-730EC4AF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86416D-E758-6A5B-1FE8-37F9ADDB4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D90CE3E-9E2F-82FA-EBA8-DCFBC5DA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67186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39E6AF-8440-9C3B-B951-E694E3CEF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8A78C4-9D90-33C6-4FC1-D8BF49BAE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FF5C0B1-1ACC-5D50-E96A-FBF1099545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FCDDA16-001F-B70C-A094-8C78392A5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5E45B7-59F0-B0BE-4684-DD1F1D2AF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14F50B-DDCE-12D2-CB1D-F825D2975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900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8A82C-E61A-DB8E-971C-6AEAA44B4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5DACF7-BB5E-03C1-A224-CBCDE5C16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E79D1B-99BE-C6A3-05C4-A73CDB799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5EC3A24-7C3D-29AC-0370-F060694ED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75FDABF-94BA-73D4-7A7B-7BD3D1298C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8BCBA3-C721-D507-1962-0CA114C73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92CE5F9-E568-2D88-CBD4-FAFF52FE4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B6AF419-2005-E2E1-FCE2-9E9D8B237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306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219261-DFF0-CF6B-36ED-2DCD3EB92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6F52024-7409-2404-4A54-585269C70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14D5ADC-58A3-6EDC-EECE-BABA0438D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728DDBE-054E-C0CB-F350-10387F999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106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6369743-7570-028E-8334-780F864D7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3151EAA-3CD8-9912-D21D-29CA61A5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83A4C2A-F7CB-074E-3A3D-BAAECB1D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0072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7FC1A-9688-E69C-CCDF-04A167E3E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E0DC8B-483E-ECBB-8C84-4C077059C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B2FE54-78F7-E113-6B3D-EE6B0BA00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6E1C198-4817-7B64-D01E-56EAC061C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FC46DD-EFD9-4CFA-C9E4-59A9CCD9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2FA823A-B61F-5E18-6BD2-5D169F1FC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785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6A5D8-7218-DA8A-1BB9-C7F3FF6D4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5D10DE-31A5-80EE-E1F1-173D8F67DF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35AD16-911E-2071-2106-10CBBDA87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B4CB74-7D2B-ECEE-01E1-3D2EA6D46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9236D6C-5E7D-8ACD-A219-B231B5975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4BBE5B-6A50-CE81-3539-3BF3A9C9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034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FEB6E8-7E69-901E-34F7-09A02312D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A8EE37D-8298-FEF3-DD2A-875F1B95F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5478C77-15F6-898A-CF76-75A89E5A1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2B98CB-0FB7-B57D-3360-069F2CCD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D719EB-DE55-B0E4-8215-45F5B71C4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52412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91B89B8-83F4-D650-3479-CBDDEFCE7D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8A3A93-F6B3-8358-F093-F5DF6A32A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EF2BF98-BB9D-D292-2A2E-BC0668F85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6089A9-B7D3-6648-1626-4858336F8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36409A-0A09-B5FA-C131-4E02150C4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016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9DFB19-99E1-9AF4-E027-7EC5153E5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EB07D3-3568-7570-F184-DEFDAA871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2928A5-D14B-5CC5-2B92-BE747A20C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64C56-A02D-4A09-951A-B43A25E22134}" type="datetimeFigureOut">
              <a:rPr lang="es-CO" smtClean="0"/>
              <a:t>31/08/2026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5AC0AE-338B-E4D2-15AE-12A67E764F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17FF2A-B305-8F19-3F94-4F6038399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7A854-3BD6-450B-9007-722C4F44858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0239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92A94E22-5274-99D8-6A93-D1ADEACA6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9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B0BE848-F002-5FDF-71F0-5C1759AD857D}"/>
              </a:ext>
            </a:extLst>
          </p:cNvPr>
          <p:cNvSpPr txBox="1"/>
          <p:nvPr/>
        </p:nvSpPr>
        <p:spPr>
          <a:xfrm>
            <a:off x="4758871" y="1489434"/>
            <a:ext cx="2674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/>
              <a:t>TITULO ARIAL 28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21E7D3F-E304-EBF8-FAD9-624366DE26E8}"/>
              </a:ext>
            </a:extLst>
          </p:cNvPr>
          <p:cNvSpPr txBox="1"/>
          <p:nvPr/>
        </p:nvSpPr>
        <p:spPr>
          <a:xfrm>
            <a:off x="4815842" y="3320560"/>
            <a:ext cx="2560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/>
              <a:t>TEXTO ARIAL 20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B5D274D-AB18-ACBD-FD33-5A1B70AC37FA}"/>
              </a:ext>
            </a:extLst>
          </p:cNvPr>
          <p:cNvSpPr txBox="1"/>
          <p:nvPr/>
        </p:nvSpPr>
        <p:spPr>
          <a:xfrm>
            <a:off x="9408267" y="314980"/>
            <a:ext cx="2254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/>
              <a:t>Logo Empresa</a:t>
            </a:r>
          </a:p>
        </p:txBody>
      </p:sp>
    </p:spTree>
    <p:extLst>
      <p:ext uri="{BB962C8B-B14F-4D97-AF65-F5344CB8AC3E}">
        <p14:creationId xmlns:p14="http://schemas.microsoft.com/office/powerpoint/2010/main" val="491684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8B045E6-47D7-0236-30B0-4DE8989C8578}"/>
              </a:ext>
            </a:extLst>
          </p:cNvPr>
          <p:cNvSpPr txBox="1"/>
          <p:nvPr/>
        </p:nvSpPr>
        <p:spPr>
          <a:xfrm>
            <a:off x="4490785" y="867265"/>
            <a:ext cx="31581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800" b="1" dirty="0">
                <a:solidFill>
                  <a:schemeClr val="accent6">
                    <a:lumMod val="50000"/>
                  </a:schemeClr>
                </a:solidFill>
              </a:rPr>
              <a:t>HOJA DE VIDA</a:t>
            </a:r>
          </a:p>
          <a:p>
            <a:r>
              <a:rPr lang="es-CO" sz="2800" b="1" dirty="0">
                <a:solidFill>
                  <a:schemeClr val="accent6">
                    <a:lumMod val="50000"/>
                  </a:schemeClr>
                </a:solidFill>
              </a:rPr>
              <a:t>CURRICULUM VITAE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94E47C6-3238-C720-BCB1-D5E6170CC33A}"/>
              </a:ext>
            </a:extLst>
          </p:cNvPr>
          <p:cNvSpPr txBox="1"/>
          <p:nvPr/>
        </p:nvSpPr>
        <p:spPr>
          <a:xfrm>
            <a:off x="3050569" y="2314637"/>
            <a:ext cx="37089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>
                <a:solidFill>
                  <a:schemeClr val="accent6">
                    <a:lumMod val="50000"/>
                  </a:schemeClr>
                </a:solidFill>
              </a:rPr>
              <a:t>Profesión y Universidad</a:t>
            </a:r>
          </a:p>
          <a:p>
            <a:r>
              <a:rPr lang="es-CO" sz="2800" dirty="0">
                <a:solidFill>
                  <a:schemeClr val="accent6">
                    <a:lumMod val="50000"/>
                  </a:schemeClr>
                </a:solidFill>
              </a:rPr>
              <a:t>Cargo actual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109C20F-6F0A-7C31-12A0-65CA6890CFF0}"/>
              </a:ext>
            </a:extLst>
          </p:cNvPr>
          <p:cNvSpPr txBox="1"/>
          <p:nvPr/>
        </p:nvSpPr>
        <p:spPr>
          <a:xfrm>
            <a:off x="7353421" y="2314637"/>
            <a:ext cx="9916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chemeClr val="accent6">
                    <a:lumMod val="50000"/>
                  </a:schemeClr>
                </a:solidFill>
              </a:rPr>
              <a:t>FOTO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DEC573-DE61-E894-17BA-F6FA89E0923E}"/>
              </a:ext>
            </a:extLst>
          </p:cNvPr>
          <p:cNvSpPr txBox="1"/>
          <p:nvPr/>
        </p:nvSpPr>
        <p:spPr>
          <a:xfrm>
            <a:off x="9408267" y="314980"/>
            <a:ext cx="2254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/>
              <a:t>Logo Empresa</a:t>
            </a:r>
          </a:p>
        </p:txBody>
      </p:sp>
    </p:spTree>
    <p:extLst>
      <p:ext uri="{BB962C8B-B14F-4D97-AF65-F5344CB8AC3E}">
        <p14:creationId xmlns:p14="http://schemas.microsoft.com/office/powerpoint/2010/main" val="1783834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D1255-5EDE-03D7-0D8E-BA40D964B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91C780-B3A2-F952-4ED1-7469E8FBE4FA}"/>
              </a:ext>
            </a:extLst>
          </p:cNvPr>
          <p:cNvSpPr txBox="1"/>
          <p:nvPr/>
        </p:nvSpPr>
        <p:spPr>
          <a:xfrm>
            <a:off x="9408267" y="314980"/>
            <a:ext cx="22545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dirty="0"/>
              <a:t>Logo Empresa</a:t>
            </a:r>
          </a:p>
        </p:txBody>
      </p:sp>
    </p:spTree>
    <p:extLst>
      <p:ext uri="{BB962C8B-B14F-4D97-AF65-F5344CB8AC3E}">
        <p14:creationId xmlns:p14="http://schemas.microsoft.com/office/powerpoint/2010/main" val="16312586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de Acotepac" id="{204C3D3E-A15A-459A-970C-F9B410242FAE}" vid="{6132AF80-FBE1-42FC-B95B-0047A71815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de Acotepac</Template>
  <TotalTime>11</TotalTime>
  <Words>23</Words>
  <Application>Microsoft Office PowerPoint</Application>
  <PresentationFormat>Panorámica</PresentationFormat>
  <Paragraphs>10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Jessica Sarria Rodriguez</dc:creator>
  <cp:lastModifiedBy>Jessica Sarria Rodriguez</cp:lastModifiedBy>
  <cp:revision>8</cp:revision>
  <dcterms:created xsi:type="dcterms:W3CDTF">2025-09-11T13:45:12Z</dcterms:created>
  <dcterms:modified xsi:type="dcterms:W3CDTF">2026-08-31T22:41:23Z</dcterms:modified>
</cp:coreProperties>
</file>